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114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004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9674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5586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81495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5168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1829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225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86986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927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4573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3001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6603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2649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138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124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8998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912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91419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1837F908-40CE-49A7-97E3-FD2D2ECFA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" y="258575"/>
            <a:ext cx="11483340" cy="214312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4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第</a:t>
            </a:r>
            <a:r>
              <a:rPr lang="ja-JP" altLang="en-US" b="1" kern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９</a:t>
            </a:r>
            <a:r>
              <a:rPr kumimoji="0" lang="ja-JP" altLang="en-US" sz="44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回</a:t>
            </a:r>
            <a:r>
              <a:rPr kumimoji="0" lang="ja-JP" altLang="en-US" sz="4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日本精神薬学会総会・学術集会</a:t>
            </a:r>
            <a:br>
              <a:rPr kumimoji="0" lang="en-US" altLang="ja-JP" sz="4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</a:br>
            <a:r>
              <a:rPr kumimoji="0" lang="ja-JP" altLang="en-US" sz="4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利益相反（ＣＯ Ｉ） 開示</a:t>
            </a:r>
            <a:br>
              <a:rPr kumimoji="0" lang="en-US" altLang="ja-JP" sz="3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</a:b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　</a:t>
            </a:r>
            <a:br>
              <a:rPr kumimoji="0" lang="en-US" altLang="ja-JP" sz="20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+mj-cs"/>
              </a:rPr>
            </a:br>
            <a:r>
              <a:rPr kumimoji="0" lang="ja-JP" altLang="en-US" sz="20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+mj-cs"/>
              </a:rPr>
              <a:t>筆頭演者氏名：〇〇〇〇〇</a:t>
            </a:r>
            <a:endParaRPr kumimoji="0" lang="en-US" altLang="ja-JP" sz="20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+mj-cs"/>
            </a:endParaRPr>
          </a:p>
        </p:txBody>
      </p:sp>
      <p:sp>
        <p:nvSpPr>
          <p:cNvPr id="12" name="Text Box 7">
            <a:extLst>
              <a:ext uri="{FF2B5EF4-FFF2-40B4-BE49-F238E27FC236}">
                <a16:creationId xmlns:a16="http://schemas.microsoft.com/office/drawing/2014/main" id="{1711C0C4-FD61-4099-84FC-F647782C9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788" y="3414194"/>
            <a:ext cx="10746423" cy="1624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演題発表に関連し</a:t>
            </a:r>
            <a:endParaRPr lang="en-US" altLang="ja-JP" sz="3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開示すべきＣＯＩ関係にある企業などはありません。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248260257"/>
      </p:ext>
    </p:extLst>
  </p:cSld>
  <p:clrMapOvr>
    <a:masterClrMapping/>
  </p:clrMapOvr>
</p:sld>
</file>

<file path=ppt/theme/theme1.xml><?xml version="1.0" encoding="utf-8"?>
<a:theme xmlns:a="http://schemas.openxmlformats.org/drawingml/2006/main" name="奥行">
  <a:themeElements>
    <a:clrScheme name="奥行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奥行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奥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奥行</Template>
  <TotalTime>63</TotalTime>
  <Words>41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Arial</vt:lpstr>
      <vt:lpstr>Corbel</vt:lpstr>
      <vt:lpstr>Times New Roman</vt:lpstr>
      <vt:lpstr>奥行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Takanori Shirai (白井 孝典) / ［Ｍ］企（外販）</dc:creator>
  <cp:lastModifiedBy>伊東 英子</cp:lastModifiedBy>
  <cp:revision>13</cp:revision>
  <dcterms:created xsi:type="dcterms:W3CDTF">2021-08-11T07:06:53Z</dcterms:created>
  <dcterms:modified xsi:type="dcterms:W3CDTF">2025-01-15T01:59:50Z</dcterms:modified>
</cp:coreProperties>
</file>