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1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427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87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2425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698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685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121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485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9537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66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744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815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65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785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55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95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70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1429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第</a:t>
            </a: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９</a:t>
            </a:r>
            <a:r>
              <a:rPr kumimoji="0" lang="ja-JP" altLang="en-US" sz="4400" b="1" i="0" u="none" strike="noStrike" kern="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回</a:t>
            </a: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日本精神薬学会総会・学術集会</a:t>
            </a:r>
            <a:b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利益相反（ＣＯ Ｉ）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427" y="2757487"/>
            <a:ext cx="10746423" cy="3699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役員・顧問職・社員など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株式の保有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特許権実施料など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講演料など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原稿料・監修料など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研究費　　　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奨学（奨励）寄付金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寄附講座所属　　　　　　　有 ・ 無 （　　　　　　　　　　　　　）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 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その他報酬　　　　　　　　有 ・ 無 （　　　　　　　　　　　　　）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奥行">
  <a:themeElements>
    <a:clrScheme name="奥行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奥行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奥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奥行</Template>
  <TotalTime>83</TotalTime>
  <Words>109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Corbel</vt:lpstr>
      <vt:lpstr>Times New Roman</vt:lpstr>
      <vt:lpstr>奥行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伊東 英子</cp:lastModifiedBy>
  <cp:revision>15</cp:revision>
  <dcterms:created xsi:type="dcterms:W3CDTF">2021-08-11T07:06:53Z</dcterms:created>
  <dcterms:modified xsi:type="dcterms:W3CDTF">2025-01-15T01:59:42Z</dcterms:modified>
</cp:coreProperties>
</file>